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1" r:id="rId5"/>
    <p:sldId id="265" r:id="rId6"/>
    <p:sldId id="264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A52B-E37D-4D81-B9C8-3B5FD8EB6B32}" type="datetimeFigureOut">
              <a:rPr lang="en-US" smtClean="0"/>
              <a:t>1/23/2013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B725E-E2B7-4ECE-9891-6C9C75A9D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394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000" advClick="0" advTm="4000">
        <p14:prism/>
      </p:transition>
    </mc:Choice>
    <mc:Fallback xmlns="">
      <p:transition spd="slow" advClick="0" advTm="4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A52B-E37D-4D81-B9C8-3B5FD8EB6B32}" type="datetimeFigureOut">
              <a:rPr lang="en-US" smtClean="0"/>
              <a:t>1/23/2013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B725E-E2B7-4ECE-9891-6C9C75A9D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768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000" advClick="0" advTm="4000">
        <p14:prism/>
      </p:transition>
    </mc:Choice>
    <mc:Fallback xmlns="">
      <p:transition spd="slow" advClick="0" advTm="4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A52B-E37D-4D81-B9C8-3B5FD8EB6B32}" type="datetimeFigureOut">
              <a:rPr lang="en-US" smtClean="0"/>
              <a:t>1/23/2013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B725E-E2B7-4ECE-9891-6C9C75A9D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27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000" advClick="0" advTm="4000">
        <p14:prism/>
      </p:transition>
    </mc:Choice>
    <mc:Fallback xmlns="">
      <p:transition spd="slow" advClick="0" advTm="4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A52B-E37D-4D81-B9C8-3B5FD8EB6B32}" type="datetimeFigureOut">
              <a:rPr lang="en-US" smtClean="0"/>
              <a:t>1/23/2013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B725E-E2B7-4ECE-9891-6C9C75A9D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628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000" advClick="0" advTm="4000">
        <p14:prism/>
      </p:transition>
    </mc:Choice>
    <mc:Fallback xmlns="">
      <p:transition spd="slow" advClick="0" advTm="4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A52B-E37D-4D81-B9C8-3B5FD8EB6B32}" type="datetimeFigureOut">
              <a:rPr lang="en-US" smtClean="0"/>
              <a:t>1/23/2013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B725E-E2B7-4ECE-9891-6C9C75A9D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844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000" advClick="0" advTm="4000">
        <p14:prism/>
      </p:transition>
    </mc:Choice>
    <mc:Fallback xmlns="">
      <p:transition spd="slow" advClick="0" advTm="4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A52B-E37D-4D81-B9C8-3B5FD8EB6B32}" type="datetimeFigureOut">
              <a:rPr lang="en-US" smtClean="0"/>
              <a:t>1/23/2013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B725E-E2B7-4ECE-9891-6C9C75A9D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825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000" advClick="0" advTm="4000">
        <p14:prism/>
      </p:transition>
    </mc:Choice>
    <mc:Fallback xmlns="">
      <p:transition spd="slow" advClick="0" advTm="4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A52B-E37D-4D81-B9C8-3B5FD8EB6B32}" type="datetimeFigureOut">
              <a:rPr lang="en-US" smtClean="0"/>
              <a:t>1/23/2013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B725E-E2B7-4ECE-9891-6C9C75A9D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129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000" advClick="0" advTm="4000">
        <p14:prism/>
      </p:transition>
    </mc:Choice>
    <mc:Fallback xmlns="">
      <p:transition spd="slow" advClick="0" advTm="4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A52B-E37D-4D81-B9C8-3B5FD8EB6B32}" type="datetimeFigureOut">
              <a:rPr lang="en-US" smtClean="0"/>
              <a:t>1/23/2013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B725E-E2B7-4ECE-9891-6C9C75A9D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698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000" advClick="0" advTm="4000">
        <p14:prism/>
      </p:transition>
    </mc:Choice>
    <mc:Fallback xmlns="">
      <p:transition spd="slow" advClick="0" advTm="4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A52B-E37D-4D81-B9C8-3B5FD8EB6B32}" type="datetimeFigureOut">
              <a:rPr lang="en-US" smtClean="0"/>
              <a:t>1/23/2013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B725E-E2B7-4ECE-9891-6C9C75A9D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006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000" advClick="0" advTm="4000">
        <p14:prism/>
      </p:transition>
    </mc:Choice>
    <mc:Fallback xmlns="">
      <p:transition spd="slow" advClick="0" advTm="4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A52B-E37D-4D81-B9C8-3B5FD8EB6B32}" type="datetimeFigureOut">
              <a:rPr lang="en-US" smtClean="0"/>
              <a:t>1/23/2013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B725E-E2B7-4ECE-9891-6C9C75A9D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797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000" advClick="0" advTm="4000">
        <p14:prism/>
      </p:transition>
    </mc:Choice>
    <mc:Fallback xmlns="">
      <p:transition spd="slow" advClick="0" advTm="4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DA52B-E37D-4D81-B9C8-3B5FD8EB6B32}" type="datetimeFigureOut">
              <a:rPr lang="en-US" smtClean="0"/>
              <a:t>1/23/2013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B725E-E2B7-4ECE-9891-6C9C75A9D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892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000" advClick="0" advTm="4000">
        <p14:prism/>
      </p:transition>
    </mc:Choice>
    <mc:Fallback xmlns="">
      <p:transition spd="slow" advClick="0" advTm="4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8000">
              <a:schemeClr val="accent1">
                <a:tint val="66000"/>
                <a:satMod val="160000"/>
              </a:schemeClr>
            </a:gs>
            <a:gs pos="94000">
              <a:srgbClr val="A8BFE8"/>
            </a:gs>
            <a:gs pos="10000">
              <a:srgbClr val="AEC3E9"/>
            </a:gs>
            <a:gs pos="100000">
              <a:schemeClr val="accent1">
                <a:tint val="44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7DA52B-E37D-4D81-B9C8-3B5FD8EB6B32}" type="datetimeFigureOut">
              <a:rPr lang="en-US" smtClean="0"/>
              <a:t>1/23/2013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DB725E-E2B7-4ECE-9891-6C9C75A9D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376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6000" advClick="0" advTm="4000">
        <p14:prism/>
      </p:transition>
    </mc:Choice>
    <mc:Fallback xmlns="">
      <p:transition spd="slow" advClick="0" advTm="4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02362"/>
          </a:xfrm>
        </p:spPr>
        <p:txBody>
          <a:bodyPr/>
          <a:lstStyle/>
          <a:p>
            <a:r>
              <a:rPr lang="en-US" dirty="0" smtClean="0"/>
              <a:t>Pinball </a:t>
            </a:r>
            <a:r>
              <a:rPr lang="en-US" dirty="0" err="1" smtClean="0"/>
              <a:t>Turramaster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Conor</a:t>
            </a:r>
            <a:r>
              <a:rPr lang="en-US" dirty="0" smtClean="0"/>
              <a:t>, Danielle, Nick</a:t>
            </a:r>
            <a:br>
              <a:rPr lang="en-US" dirty="0" smtClean="0"/>
            </a:br>
            <a:r>
              <a:rPr lang="en-US" dirty="0" smtClean="0"/>
              <a:t>Discovery </a:t>
            </a:r>
            <a:r>
              <a:rPr lang="en-US" dirty="0" smtClean="0"/>
              <a:t>Center – Library</a:t>
            </a:r>
            <a:br>
              <a:rPr lang="en-US" dirty="0" smtClean="0"/>
            </a:br>
            <a:r>
              <a:rPr lang="en-US" dirty="0" smtClean="0"/>
              <a:t>St. Paul’s School</a:t>
            </a:r>
            <a:br>
              <a:rPr lang="en-US" dirty="0" smtClean="0"/>
            </a:br>
            <a:r>
              <a:rPr lang="en-US" dirty="0" smtClean="0"/>
              <a:t>December 2012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3" name="Kalimb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1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4000">
        <p14:shred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“It Began…”</a:t>
            </a:r>
            <a:endParaRPr lang="en-US" dirty="0"/>
          </a:p>
        </p:txBody>
      </p:sp>
      <p:pic>
        <p:nvPicPr>
          <p:cNvPr id="2050" name="Picture 2" descr="Z:\9-Discovery Center\Discovery Center Pictures\Fourth Grade Crusie Arcade\2 Building Stage Two - It Transformed through Our Collaboration\DSC0082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120900" y="1917700"/>
            <a:ext cx="4978400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7981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4000">
        <p14:shred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“It Transformed…”</a:t>
            </a:r>
            <a:endParaRPr lang="en-US" dirty="0"/>
          </a:p>
        </p:txBody>
      </p:sp>
      <p:pic>
        <p:nvPicPr>
          <p:cNvPr id="1026" name="Picture 2" descr="Z:\9-Discovery Center\Discovery Center Pictures\Fourth Grade Crusie Arcade\2 Building Stage Two - It Transformed through Our Collaboration\DSC007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857374" y="2028826"/>
            <a:ext cx="5257801" cy="3943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4671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4000">
        <p14:shred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“It Became…”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231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4000">
        <p14:shred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“It </a:t>
            </a:r>
            <a:r>
              <a:rPr lang="en-US" dirty="0" smtClean="0"/>
              <a:t>Will Be…”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003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4000">
        <p14:shred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229600" cy="6096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Conor</a:t>
            </a:r>
            <a:r>
              <a:rPr lang="en-US" dirty="0" smtClean="0"/>
              <a:t>, Danielle, Nick</a:t>
            </a:r>
            <a:br>
              <a:rPr lang="en-US" dirty="0" smtClean="0"/>
            </a:br>
            <a:r>
              <a:rPr lang="en-US" dirty="0" smtClean="0"/>
              <a:t>Mr. May and Mrs. Phillips</a:t>
            </a: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 </a:t>
            </a:r>
            <a:r>
              <a:rPr lang="en-US" dirty="0" smtClean="0"/>
              <a:t>Discovery Center – Library</a:t>
            </a:r>
            <a:br>
              <a:rPr lang="en-US" dirty="0" smtClean="0"/>
            </a:br>
            <a:r>
              <a:rPr lang="en-US" dirty="0" smtClean="0"/>
              <a:t>St. Paul’s School</a:t>
            </a:r>
            <a:br>
              <a:rPr lang="en-US" dirty="0" smtClean="0"/>
            </a:br>
            <a:r>
              <a:rPr lang="en-US" dirty="0" smtClean="0"/>
              <a:t>11152 Falls Road</a:t>
            </a:r>
            <a:br>
              <a:rPr lang="en-US" dirty="0" smtClean="0"/>
            </a:br>
            <a:r>
              <a:rPr lang="en-US" dirty="0" err="1" smtClean="0"/>
              <a:t>Brooklandville</a:t>
            </a:r>
            <a:r>
              <a:rPr lang="en-US" dirty="0" smtClean="0"/>
              <a:t>, Maryland 21022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4856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4000">
        <p14:shred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19</Words>
  <Application>Microsoft Office PowerPoint</Application>
  <PresentationFormat>On-screen Show (4:3)</PresentationFormat>
  <Paragraphs>6</Paragraphs>
  <Slides>6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Pinball Turramaster Conor, Danielle, Nick Discovery Center – Library St. Paul’s School December 2012 </vt:lpstr>
      <vt:lpstr>“It Began…”</vt:lpstr>
      <vt:lpstr>“It Transformed…”</vt:lpstr>
      <vt:lpstr>“It Became…”</vt:lpstr>
      <vt:lpstr>“It Will Be…”</vt:lpstr>
      <vt:lpstr>   Conor, Danielle, Nick Mr. May and Mrs. Phillips  Discovery Center – Library St. Paul’s School 11152 Falls Road Brooklandville, Maryland 21022   </vt:lpstr>
    </vt:vector>
  </TitlesOfParts>
  <Company>sp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Pinball Turramaster Conor, Danielle, Nick The Discovery Center – Library St. Paul’s School December 2012</dc:title>
  <dc:creator>Patron</dc:creator>
  <cp:lastModifiedBy>Lower School Laptop</cp:lastModifiedBy>
  <cp:revision>12</cp:revision>
  <dcterms:created xsi:type="dcterms:W3CDTF">2012-12-17T19:47:01Z</dcterms:created>
  <dcterms:modified xsi:type="dcterms:W3CDTF">2013-01-23T16:34:57Z</dcterms:modified>
</cp:coreProperties>
</file>